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6"/>
  </p:notesMasterIdLst>
  <p:sldIdLst>
    <p:sldId id="1353" r:id="rId2"/>
    <p:sldId id="1358" r:id="rId3"/>
    <p:sldId id="1356" r:id="rId4"/>
    <p:sldId id="1357" r:id="rId5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516" y="-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 до 12 мая 2020 года (руб.)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 12 мая 2020г.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3018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3944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3662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с 12 мая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3"/>
          <a:ext cx="8358246" cy="3914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4980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2870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</a:tr>
              <a:tr h="528704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-728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-376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3944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-1151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755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3662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3667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-2040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-1520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69959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-728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-376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с 12 мая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3094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До 12 мая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r>
                        <a:rPr lang="ru-RU" sz="1000" dirty="0" smtClean="0"/>
                        <a:t>С 12 мая</a:t>
                      </a:r>
                      <a:endParaRPr lang="ru-RU" sz="1000" dirty="0"/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3252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-728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-376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3318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2835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3345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3120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-483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-225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3376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2853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3375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3127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-523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-248</a:t>
                      </a:r>
                      <a:endParaRPr lang="ru-RU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11897</TotalTime>
  <Words>573</Words>
  <Application>Microsoft Office PowerPoint</Application>
  <PresentationFormat>Экран (16:9)</PresentationFormat>
  <Paragraphs>160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Метод кабинет</cp:lastModifiedBy>
  <cp:revision>1090</cp:revision>
  <dcterms:created xsi:type="dcterms:W3CDTF">2012-06-27T12:08:55Z</dcterms:created>
  <dcterms:modified xsi:type="dcterms:W3CDTF">2020-06-16T12:45:25Z</dcterms:modified>
</cp:coreProperties>
</file>